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1" r:id="rId5"/>
    <p:sldId id="270" r:id="rId6"/>
    <p:sldId id="272" r:id="rId7"/>
    <p:sldId id="259" r:id="rId8"/>
    <p:sldId id="260" r:id="rId9"/>
    <p:sldId id="261" r:id="rId10"/>
    <p:sldId id="275" r:id="rId11"/>
    <p:sldId id="262" r:id="rId12"/>
    <p:sldId id="263" r:id="rId13"/>
    <p:sldId id="273" r:id="rId14"/>
    <p:sldId id="274" r:id="rId15"/>
    <p:sldId id="264" r:id="rId16"/>
    <p:sldId id="266" r:id="rId17"/>
    <p:sldId id="267" r:id="rId18"/>
    <p:sldId id="26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82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47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70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94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51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73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34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126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70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60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49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013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181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19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663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2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2073-C7A6-4A0E-A6EF-4326AA0FD94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F5B6-3F9B-4D42-8973-382AC07DE3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778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kindenziekenhuis.n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6186" y="5964376"/>
            <a:ext cx="6108101" cy="1117687"/>
          </a:xfrm>
        </p:spPr>
        <p:txBody>
          <a:bodyPr>
            <a:normAutofit/>
          </a:bodyPr>
          <a:lstStyle/>
          <a:p>
            <a:r>
              <a:rPr lang="nl-NL" sz="4400" dirty="0"/>
              <a:t>Kind in het ziekenhuis</a:t>
            </a:r>
          </a:p>
        </p:txBody>
      </p:sp>
      <p:pic>
        <p:nvPicPr>
          <p:cNvPr id="5" name="Picture 2" descr="Afbeeldingsresultaat voor kinderafdeling ziekenhuis tek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089"/>
            <a:ext cx="9144000" cy="54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kinderafdeling ziekenhuis teke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753228"/>
            <a:ext cx="21240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531639" y="2780927"/>
            <a:ext cx="63263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Badkamer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Schoolruimte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Afdelingskeuken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Spoelkeuken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Behandelkamer/onderzoekskamer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Ouderkamer</a:t>
            </a:r>
          </a:p>
        </p:txBody>
      </p:sp>
    </p:spTree>
    <p:extLst>
      <p:ext uri="{BB962C8B-B14F-4D97-AF65-F5344CB8AC3E}">
        <p14:creationId xmlns:p14="http://schemas.microsoft.com/office/powerpoint/2010/main" val="15527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Disciplines op de kinderafdeling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Kinderartsen</a:t>
            </a:r>
          </a:p>
          <a:p>
            <a:r>
              <a:rPr lang="nl-NL" dirty="0" smtClean="0"/>
              <a:t>Chirurgen</a:t>
            </a:r>
          </a:p>
          <a:p>
            <a:r>
              <a:rPr lang="nl-NL" dirty="0" smtClean="0"/>
              <a:t>Kno artsen</a:t>
            </a:r>
          </a:p>
          <a:p>
            <a:r>
              <a:rPr lang="nl-NL" dirty="0" smtClean="0"/>
              <a:t>Kinderverpleegkundige/ verpleegkundige</a:t>
            </a:r>
          </a:p>
          <a:p>
            <a:r>
              <a:rPr lang="nl-NL" dirty="0" smtClean="0"/>
              <a:t>Neonatologie verpleegkundige</a:t>
            </a:r>
          </a:p>
          <a:p>
            <a:r>
              <a:rPr lang="nl-NL" dirty="0" smtClean="0"/>
              <a:t>Pedagogisch medewerker</a:t>
            </a:r>
          </a:p>
          <a:p>
            <a:r>
              <a:rPr lang="nl-NL" dirty="0" smtClean="0"/>
              <a:t>Voedingsassistente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6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Disciplines die samenwerken met de kinderafdeling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Fysiotherapeuten</a:t>
            </a:r>
          </a:p>
          <a:p>
            <a:r>
              <a:rPr lang="nl-NL" dirty="0" smtClean="0"/>
              <a:t>Ergotherapeuten</a:t>
            </a:r>
          </a:p>
          <a:p>
            <a:r>
              <a:rPr lang="nl-NL" dirty="0" smtClean="0"/>
              <a:t>Psychologen</a:t>
            </a:r>
          </a:p>
          <a:p>
            <a:r>
              <a:rPr lang="nl-NL" dirty="0" smtClean="0"/>
              <a:t>Maatschappelijk werk</a:t>
            </a:r>
          </a:p>
          <a:p>
            <a:r>
              <a:rPr lang="nl-NL" dirty="0" smtClean="0"/>
              <a:t>Diëtist</a:t>
            </a:r>
          </a:p>
          <a:p>
            <a:r>
              <a:rPr lang="nl-NL" dirty="0" smtClean="0"/>
              <a:t>Cliniclowns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Moderne kinderafdeling</a:t>
            </a:r>
            <a:endParaRPr lang="nl-NL" dirty="0"/>
          </a:p>
        </p:txBody>
      </p:sp>
      <p:pic>
        <p:nvPicPr>
          <p:cNvPr id="5122" name="Picture 2" descr="Afbeeldingsresultaat voor kinderafdel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1055"/>
            <a:ext cx="7221412" cy="48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0"/>
            <a:ext cx="6888621" cy="836712"/>
          </a:xfrm>
        </p:spPr>
        <p:txBody>
          <a:bodyPr/>
          <a:lstStyle/>
          <a:p>
            <a:r>
              <a:rPr lang="nl-NL" dirty="0" smtClean="0"/>
              <a:t>Moderne kinderafdeling</a:t>
            </a:r>
            <a:endParaRPr lang="nl-NL" dirty="0"/>
          </a:p>
        </p:txBody>
      </p:sp>
      <p:pic>
        <p:nvPicPr>
          <p:cNvPr id="6146" name="Picture 2" descr="Afbeeldingsresultaat voor kinderafdel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725990" cy="51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Opname van een kind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5577" y="1834166"/>
            <a:ext cx="7524824" cy="4291997"/>
          </a:xfrm>
        </p:spPr>
        <p:txBody>
          <a:bodyPr/>
          <a:lstStyle/>
          <a:p>
            <a:r>
              <a:rPr lang="nl-NL" dirty="0" smtClean="0"/>
              <a:t>Pyramide van </a:t>
            </a:r>
            <a:r>
              <a:rPr lang="nl-NL" dirty="0" err="1" smtClean="0"/>
              <a:t>maslow</a:t>
            </a:r>
            <a:r>
              <a:rPr lang="nl-NL" dirty="0" smtClean="0"/>
              <a:t>: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096000" cy="44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Opname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Dagbehandeling</a:t>
            </a:r>
          </a:p>
          <a:p>
            <a:r>
              <a:rPr lang="nl-NL" dirty="0" smtClean="0"/>
              <a:t>Spoedopname</a:t>
            </a:r>
          </a:p>
          <a:p>
            <a:r>
              <a:rPr lang="nl-NL" dirty="0" smtClean="0"/>
              <a:t>Korte opnames</a:t>
            </a:r>
          </a:p>
          <a:p>
            <a:endParaRPr lang="nl-NL" dirty="0"/>
          </a:p>
          <a:p>
            <a:r>
              <a:rPr lang="nl-NL" dirty="0" smtClean="0"/>
              <a:t>Gemengd verplegen</a:t>
            </a:r>
          </a:p>
          <a:p>
            <a:r>
              <a:rPr lang="nl-NL" dirty="0" smtClean="0"/>
              <a:t>Indeling op leeftijd of op aandoening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9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Bekijk het handvest kind en ziekenhuis, op </a:t>
            </a:r>
            <a:r>
              <a:rPr lang="nl-NL" dirty="0" smtClean="0">
                <a:hlinkClick r:id="rId2"/>
              </a:rPr>
              <a:t>www.kindenziekenhuis.nl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Afbeeldingsresultaat voor kinderafdeling ziekenhuis teke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554965" cy="33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Werken in tweetallen:</a:t>
            </a:r>
          </a:p>
          <a:p>
            <a:endParaRPr lang="nl-NL" dirty="0" smtClean="0"/>
          </a:p>
          <a:p>
            <a:r>
              <a:rPr lang="nl-NL" dirty="0" smtClean="0"/>
              <a:t>Wat zijn belangrijke aandachtspunten bij een opname van een kind?</a:t>
            </a:r>
          </a:p>
          <a:p>
            <a:r>
              <a:rPr lang="nl-NL" dirty="0" smtClean="0"/>
              <a:t>Hoe verloopt het verpleegkundig proces bij een kind?</a:t>
            </a:r>
          </a:p>
          <a:p>
            <a:r>
              <a:rPr lang="nl-NL" dirty="0" smtClean="0"/>
              <a:t>Wat </a:t>
            </a:r>
            <a:r>
              <a:rPr lang="nl-NL" dirty="0" smtClean="0"/>
              <a:t>is de rol van de kinderverpleegkundige?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49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Afbeeldingsresultaat voor kind vraagtek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68" y="1990180"/>
            <a:ext cx="4535039" cy="394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Geschiedenis van de kinderafdeling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Begin 20</a:t>
            </a:r>
            <a:r>
              <a:rPr lang="nl-NL" baseline="30000" dirty="0" smtClean="0"/>
              <a:t>e</a:t>
            </a:r>
            <a:r>
              <a:rPr lang="nl-NL" dirty="0" smtClean="0"/>
              <a:t> eeuw hoog sterfte onder zuigelingen door infectie ziekten</a:t>
            </a:r>
          </a:p>
          <a:p>
            <a:r>
              <a:rPr lang="nl-NL" dirty="0" smtClean="0"/>
              <a:t>Introductie boxensysteem in de 20e eeuw</a:t>
            </a:r>
          </a:p>
          <a:p>
            <a:r>
              <a:rPr lang="nl-NL" dirty="0" smtClean="0"/>
              <a:t>Invoering antibiotica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7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kinderafdeling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3607" y="2276872"/>
            <a:ext cx="7236793" cy="3849291"/>
          </a:xfrm>
        </p:spPr>
        <p:txBody>
          <a:bodyPr/>
          <a:lstStyle/>
          <a:p>
            <a:r>
              <a:rPr lang="nl-NL" dirty="0" smtClean="0"/>
              <a:t>1863 1</a:t>
            </a:r>
            <a:r>
              <a:rPr lang="nl-NL" baseline="30000" dirty="0" smtClean="0"/>
              <a:t>e</a:t>
            </a:r>
            <a:r>
              <a:rPr lang="nl-NL" dirty="0" smtClean="0"/>
              <a:t> kinderziekenhuis in Rotterdam met huisarts als behandelaar(Sophia) 1865 Emma Kinderziekenhuis Amsterdam</a:t>
            </a:r>
          </a:p>
          <a:p>
            <a:endParaRPr lang="nl-NL" dirty="0" smtClean="0"/>
          </a:p>
          <a:p>
            <a:r>
              <a:rPr lang="nl-NL" dirty="0" smtClean="0"/>
              <a:t>Eind 19</a:t>
            </a:r>
            <a:r>
              <a:rPr lang="nl-NL" baseline="30000" dirty="0" smtClean="0"/>
              <a:t>e</a:t>
            </a:r>
            <a:r>
              <a:rPr lang="nl-NL" dirty="0" smtClean="0"/>
              <a:t> eeuw start opleiding kinderarts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1928 start opleiding kinderverpleegkundige</a:t>
            </a:r>
          </a:p>
          <a:p>
            <a:r>
              <a:rPr lang="nl-NL" dirty="0" smtClean="0"/>
              <a:t>Visie, laatste 50 jaar ontwikkeld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2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fni.nl/media/images/large/1445_emma_1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7" y="188640"/>
            <a:ext cx="8901934" cy="64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-171400"/>
            <a:ext cx="7320669" cy="200556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Kinderzaal Burgerziekenhuis A’dam</a:t>
            </a:r>
            <a:endParaRPr lang="nl-NL" sz="3200" dirty="0"/>
          </a:p>
        </p:txBody>
      </p:sp>
      <p:pic>
        <p:nvPicPr>
          <p:cNvPr id="5" name="Picture 2" descr="http://www.fni.nl/media/images/large/1446_F0434F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769442" cy="555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526"/>
            <a:ext cx="6896534" cy="108093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Poli kliniek Rode kruis ziekenhuis Den Haag</a:t>
            </a:r>
            <a:endParaRPr lang="nl-NL" sz="3200" dirty="0"/>
          </a:p>
        </p:txBody>
      </p:sp>
      <p:pic>
        <p:nvPicPr>
          <p:cNvPr id="3074" name="Picture 2" descr="http://www.fni.nl/media/images/large/1455_F03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464"/>
            <a:ext cx="8568952" cy="55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Visie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1988840"/>
            <a:ext cx="7241277" cy="3947349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3 R’s</a:t>
            </a:r>
          </a:p>
          <a:p>
            <a:r>
              <a:rPr lang="nl-NL" dirty="0" smtClean="0"/>
              <a:t>Uitgebreid met: </a:t>
            </a:r>
          </a:p>
          <a:p>
            <a:pPr marL="0" indent="0">
              <a:buNone/>
            </a:pPr>
            <a:r>
              <a:rPr lang="nl-NL" dirty="0" smtClean="0"/>
              <a:t>	Hygiëne, voeding, speelmogelijkheden, 	lichamelijke en geestelijke ontwikkeling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8" name="Picture 2" descr="Afbeeldingsresultaat voor kinderafdeling ziekenhuis tek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70" y="3501008"/>
            <a:ext cx="25431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 kinderafdeling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ruimtes zijn er/hoe is de afdeling opgebouwd?</a:t>
            </a:r>
          </a:p>
          <a:p>
            <a:r>
              <a:rPr lang="nl-NL" dirty="0" smtClean="0"/>
              <a:t>Welke disciplines werken er?</a:t>
            </a:r>
          </a:p>
          <a:p>
            <a:endParaRPr lang="nl-NL" dirty="0"/>
          </a:p>
          <a:p>
            <a:r>
              <a:rPr lang="nl-NL" dirty="0" smtClean="0"/>
              <a:t>In 2 tallen over nadenken en opschrijven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Ruimtes op een kinderafdeling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15616" y="2276872"/>
            <a:ext cx="6588721" cy="4721855"/>
          </a:xfrm>
        </p:spPr>
        <p:txBody>
          <a:bodyPr>
            <a:noAutofit/>
          </a:bodyPr>
          <a:lstStyle/>
          <a:p>
            <a:r>
              <a:rPr lang="nl-NL" dirty="0" smtClean="0"/>
              <a:t>Kamers voor tieners</a:t>
            </a:r>
          </a:p>
          <a:p>
            <a:r>
              <a:rPr lang="nl-NL" dirty="0" smtClean="0"/>
              <a:t>Kamers voor schoolkinderen</a:t>
            </a:r>
          </a:p>
          <a:p>
            <a:r>
              <a:rPr lang="nl-NL" dirty="0" smtClean="0"/>
              <a:t>Kamers voor kleuters/peuters</a:t>
            </a:r>
          </a:p>
          <a:p>
            <a:r>
              <a:rPr lang="nl-NL" dirty="0" smtClean="0"/>
              <a:t>Boxen</a:t>
            </a:r>
          </a:p>
          <a:p>
            <a:r>
              <a:rPr lang="nl-NL" dirty="0" smtClean="0"/>
              <a:t>Couveuse kamers                 </a:t>
            </a:r>
          </a:p>
          <a:p>
            <a:r>
              <a:rPr lang="nl-NL" dirty="0" smtClean="0"/>
              <a:t>Speelkamer</a:t>
            </a:r>
          </a:p>
          <a:p>
            <a:r>
              <a:rPr lang="nl-NL" dirty="0" smtClean="0"/>
              <a:t>Tienerkamer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135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313</TotalTime>
  <Words>218</Words>
  <Application>Microsoft Office PowerPoint</Application>
  <PresentationFormat>Diavoorstelling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Berlijn</vt:lpstr>
      <vt:lpstr>PowerPoint-presentatie</vt:lpstr>
      <vt:lpstr>Geschiedenis van de kinderafdeling</vt:lpstr>
      <vt:lpstr>Geschiedenis kinderafdeling</vt:lpstr>
      <vt:lpstr>PowerPoint-presentatie</vt:lpstr>
      <vt:lpstr>Kinderzaal Burgerziekenhuis A’dam</vt:lpstr>
      <vt:lpstr>Poli kliniek Rode kruis ziekenhuis Den Haag</vt:lpstr>
      <vt:lpstr>Visie</vt:lpstr>
      <vt:lpstr>Indeling kinderafdeling</vt:lpstr>
      <vt:lpstr>Ruimtes op een kinderafdeling</vt:lpstr>
      <vt:lpstr>PowerPoint-presentatie</vt:lpstr>
      <vt:lpstr>Disciplines op de kinderafdeling</vt:lpstr>
      <vt:lpstr>Disciplines die samenwerken met de kinderafdeling</vt:lpstr>
      <vt:lpstr>Moderne kinderafdeling</vt:lpstr>
      <vt:lpstr>Moderne kinderafdeling</vt:lpstr>
      <vt:lpstr>Opname van een kind</vt:lpstr>
      <vt:lpstr>Opname</vt:lpstr>
      <vt:lpstr>Opdracht</vt:lpstr>
      <vt:lpstr>Opdracht</vt:lpstr>
      <vt:lpstr>PowerPoint-presentatie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 in het ziekenhuis</dc:title>
  <dc:creator>J. Klooster</dc:creator>
  <cp:lastModifiedBy>Rina Niemeijer</cp:lastModifiedBy>
  <cp:revision>20</cp:revision>
  <dcterms:created xsi:type="dcterms:W3CDTF">2016-05-13T10:02:41Z</dcterms:created>
  <dcterms:modified xsi:type="dcterms:W3CDTF">2018-02-19T08:12:30Z</dcterms:modified>
</cp:coreProperties>
</file>